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5" r:id="rId3"/>
    <p:sldId id="278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2A"/>
    <a:srgbClr val="102F44"/>
    <a:srgbClr val="80C330"/>
    <a:srgbClr val="76B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0" autoAdjust="0"/>
    <p:restoredTop sz="96240" autoAdjust="0"/>
  </p:normalViewPr>
  <p:slideViewPr>
    <p:cSldViewPr snapToGrid="0">
      <p:cViewPr varScale="1">
        <p:scale>
          <a:sx n="75" d="100"/>
          <a:sy n="75" d="100"/>
        </p:scale>
        <p:origin x="4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E38A9-0B36-4618-934D-D883AB16364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173EF-C9E8-4637-8C49-2688593B1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53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552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71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993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588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992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15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965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549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063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4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58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150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35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934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910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79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627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256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263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493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794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07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881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98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689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712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00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44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00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18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242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01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73EF-C9E8-4637-8C49-2688593B1B9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99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64A25-B1DC-4E4F-AF56-B7E284CEA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8B28C2-257E-45C8-BD24-5B78BFAE1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A4FFD7-2AB9-4F7D-80E0-3563C0DF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28BCC4-4AE2-40D2-AACB-37A35C42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C1A9B4-22A6-4FFF-8D4A-E9EDF28B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90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31E56-5BE8-4490-B0A3-F32E9F4C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752DE8-8A6D-4340-B58F-99D25EB32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C9E737-A8D8-406D-94D3-AD2CDEBC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D8ED5D-9BD2-45CD-8AE3-7FFD7626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42AE9D-0800-4462-B479-4503C91C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13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B58270F-B175-4E78-9FC7-F01EC24B6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808B91-9A44-4C9E-89EB-5C7F465F0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2233D9-655A-41D9-B483-886DFB62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7876A5-5B4C-4FB6-8C00-06CEA050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0C938F-1536-462F-86D5-197D9343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55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FA14E-AD30-4C8B-A76E-29A9C65C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00BD07-8D4E-4910-80D7-45CE41DB9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4B72D-F307-45DE-A736-D009FA41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0A4E39-B35E-432C-AC48-3F37DE9A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AEA541-26E0-4D87-A3EF-CF0AF7C8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39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750FF-44F6-4F4F-83F7-C99BBB82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9F4FC3-93B6-40B1-B138-FBD4C213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9B7C76-E214-4FF7-A740-44769507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9D5EDB-33D8-4BCA-9B15-1BC6786D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15FC9E-EB88-4D50-8206-F03E8766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86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66A19-ED2D-4B13-A926-6C0F5443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17FE0D-FA39-4208-BCDB-DE0FC1742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6BD3AE-3D75-4E63-8D00-F4B5D337D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43BE8F-78DF-43BA-B64D-CE79EA7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A119A7-945F-43D9-B4B0-434F2526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10070A-06A6-4531-AC56-7C26BFD6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68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C75D2-D1D0-4688-AB04-81362AF0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466DDB-F4E4-417D-B0B5-14AE16121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4A72CD-A499-4842-9AFF-5BFD82C7A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44CDA2-F289-40FE-B6F3-A9C5045C4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2A82809-6163-4ECF-AA6A-A84C4D1F2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E5C340-87C9-4596-9FC3-CF6A836A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6984C25-8E5D-44A7-8BBA-75E83A8C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FF8A0CA-DA80-435A-B7DA-436AF551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81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0CEB7-2855-4AB1-92A2-27F61967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59B4BB-E911-42CA-A556-7177F685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8E779E-211D-4FEC-8E91-608CBBBE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AF8586-1AAD-4DF8-B581-AEBAE746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26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CCCF87-7AF7-4FF5-B76D-33DCBC57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318BAD-ACBC-4530-A394-F9BD894E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C2959F-8D95-4D5E-8048-CC8D4024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15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65F91-E3D2-48C7-A96F-16155C92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345B78-3CAD-4648-B731-BB7CFC498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D8C573-3CFB-40F3-99EB-245FCD846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1066E3-A9C1-49A9-A296-E03A708A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3D95A2-7C40-477B-A1A4-B5133619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7948A0-C655-4210-A160-46CDBACA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28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49A0B-1B39-48F7-8FE4-01A633A2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F07EAC-29F1-4A78-AF89-FAA2C5763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E51EC8-95A9-4BAC-AA10-408F161A2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5C458C-86CC-4072-8F11-0DA986BF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EEF6C4-F2C6-427C-9149-A8D133A6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78D74F-EF6C-42B6-BE48-97D089EA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1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86A5400-53B6-4461-A77D-973E6F11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294FCC-8776-43B7-8FAD-CF91971D9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A00A08-62BE-42EB-BDB6-962192194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591D-84F5-4310-8E56-0892BFDD300D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A51A2C-D30E-4F04-A0A2-D0B55B2B3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6F86DA-81A7-4CDE-AA6E-C6DDF062D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C549-6119-48B8-A65D-CCBE3B1F24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77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jp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jp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jp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jp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9.jp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0.jp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.jp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2.jp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jp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jp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tekening&#10;&#10;Automatisch gegenereerde beschrijving">
            <a:extLst>
              <a:ext uri="{FF2B5EF4-FFF2-40B4-BE49-F238E27FC236}">
                <a16:creationId xmlns:a16="http://schemas.microsoft.com/office/drawing/2014/main" id="{8D1C6C06-0BB2-42FB-AAA1-43D67A514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b="10759"/>
          <a:stretch/>
        </p:blipFill>
        <p:spPr>
          <a:xfrm>
            <a:off x="0" y="1428111"/>
            <a:ext cx="7528162" cy="54298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B122CC-5C80-4D22-B972-C9F241989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10880" y="1707826"/>
            <a:ext cx="9144000" cy="2387600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102F44"/>
                </a:solidFill>
                <a:latin typeface="+mn-lt"/>
              </a:rPr>
              <a:t>Starthulp</a:t>
            </a:r>
            <a:br>
              <a:rPr lang="nl-NL" sz="4000" b="1" dirty="0">
                <a:solidFill>
                  <a:srgbClr val="102F44"/>
                </a:solidFill>
                <a:latin typeface="+mn-lt"/>
              </a:rPr>
            </a:br>
            <a:r>
              <a:rPr lang="nl-NL" sz="2000" b="1" dirty="0">
                <a:solidFill>
                  <a:srgbClr val="102F44"/>
                </a:solidFill>
                <a:latin typeface="+mn-lt"/>
              </a:rPr>
              <a:t>(lokaal account)</a:t>
            </a:r>
            <a:br>
              <a:rPr lang="nl-NL" sz="4000" dirty="0">
                <a:latin typeface="Montserrat" panose="00000500000000000000" pitchFamily="2" charset="0"/>
              </a:rPr>
            </a:br>
            <a:endParaRPr lang="nl-NL" sz="4000" dirty="0">
              <a:latin typeface="Montserrat" panose="00000500000000000000" pitchFamily="2" charset="0"/>
            </a:endParaRPr>
          </a:p>
        </p:txBody>
      </p:sp>
      <p:pic>
        <p:nvPicPr>
          <p:cNvPr id="16" name="Afbeelding 15" descr="Afbeelding met laptop, computer, binnen, persoon&#10;&#10;Automatisch gegenereerde beschrijving">
            <a:extLst>
              <a:ext uri="{FF2B5EF4-FFF2-40B4-BE49-F238E27FC236}">
                <a16:creationId xmlns:a16="http://schemas.microsoft.com/office/drawing/2014/main" id="{C73BCB5F-4360-4BBD-BD60-27F7CCE0A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8" r="33860"/>
          <a:stretch/>
        </p:blipFill>
        <p:spPr>
          <a:xfrm>
            <a:off x="6353484" y="0"/>
            <a:ext cx="5882687" cy="6858000"/>
          </a:xfrm>
          <a:prstGeom prst="rect">
            <a:avLst/>
          </a:prstGeom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CC87325C-90C5-4795-BBAB-DB019F44BCF7}"/>
              </a:ext>
            </a:extLst>
          </p:cNvPr>
          <p:cNvSpPr/>
          <p:nvPr/>
        </p:nvSpPr>
        <p:spPr>
          <a:xfrm>
            <a:off x="0" y="0"/>
            <a:ext cx="6309313" cy="1547063"/>
          </a:xfrm>
          <a:prstGeom prst="rect">
            <a:avLst/>
          </a:prstGeom>
          <a:solidFill>
            <a:srgbClr val="76B82A"/>
          </a:solidFill>
          <a:ln>
            <a:solidFill>
              <a:srgbClr val="76B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7EEC9A9-AA56-41D9-BB2C-463F5144D1E8}"/>
              </a:ext>
            </a:extLst>
          </p:cNvPr>
          <p:cNvCxnSpPr/>
          <p:nvPr/>
        </p:nvCxnSpPr>
        <p:spPr>
          <a:xfrm>
            <a:off x="395925" y="2177323"/>
            <a:ext cx="5530391" cy="0"/>
          </a:xfrm>
          <a:prstGeom prst="line">
            <a:avLst/>
          </a:prstGeom>
          <a:ln w="28575">
            <a:solidFill>
              <a:srgbClr val="102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hoek 32">
            <a:extLst>
              <a:ext uri="{FF2B5EF4-FFF2-40B4-BE49-F238E27FC236}">
                <a16:creationId xmlns:a16="http://schemas.microsoft.com/office/drawing/2014/main" id="{D6617750-E754-4E87-8402-AA36DD94FA3D}"/>
              </a:ext>
            </a:extLst>
          </p:cNvPr>
          <p:cNvSpPr/>
          <p:nvPr/>
        </p:nvSpPr>
        <p:spPr>
          <a:xfrm>
            <a:off x="6308775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8F8B39DC-2CEE-471E-8329-19DC751573A5}"/>
              </a:ext>
            </a:extLst>
          </p:cNvPr>
          <p:cNvCxnSpPr/>
          <p:nvPr/>
        </p:nvCxnSpPr>
        <p:spPr>
          <a:xfrm>
            <a:off x="395925" y="4034403"/>
            <a:ext cx="5530391" cy="0"/>
          </a:xfrm>
          <a:prstGeom prst="line">
            <a:avLst/>
          </a:prstGeom>
          <a:ln w="28575">
            <a:solidFill>
              <a:srgbClr val="102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634652D4-36AC-4A59-B360-14D617043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71" y="-149253"/>
            <a:ext cx="3007828" cy="160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3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6040810"/>
            <a:ext cx="678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op ‘Offline account’ (linksonder)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46EAC559-CBF0-417F-A8A3-88C6AF953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41150"/>
            <a:ext cx="6623748" cy="4964583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A445D55A-3260-43AB-BA4B-1AC654AC7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B84EA057-B8E0-48E5-8191-2944159231C3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746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6012235"/>
            <a:ext cx="678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op ‘Beperkte ervaring’ (linksonder)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45A5642-F9FF-41B6-98CE-D55062036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42759"/>
            <a:ext cx="6623748" cy="4967811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CDE060BC-1F87-4E26-8095-D59EA22E9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39189A2B-C159-4DB3-A7BE-E9E3215675C6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756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07460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Voer je voor- en achternaam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4E9523D7-3878-4AE8-B15F-B8626D827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75" y="703649"/>
            <a:ext cx="6656086" cy="4983963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D8197195-0EFF-4A6F-A0A8-E98BF4397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41FB7472-AE00-4D17-ACCF-A94747B633B1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176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36035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Voer een goed wachtwoord in (noteer deze)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4956FA3C-B554-4A5C-8004-8E769F1BC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49" y="724279"/>
            <a:ext cx="6645227" cy="4974206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1153B59-88E1-48E3-AD9A-93E48F2DD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49FFD91F-02C0-4E60-9E7B-774D0FEED526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441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45560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Voer nogmaals hetzelfde wachtwoord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86EA425B-ADB2-4057-A6DC-5A2FAB5D8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6" y="726871"/>
            <a:ext cx="6624501" cy="4960312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77C2DC2A-0C94-4667-B458-B806BE81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CC53A77A-CC06-48A4-8A3E-6AEF12C7482D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155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36035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Kies een 1</a:t>
            </a:r>
            <a:r>
              <a:rPr lang="nl-NL" sz="1400" b="1" baseline="30000" dirty="0">
                <a:solidFill>
                  <a:srgbClr val="102F44"/>
                </a:solidFill>
              </a:rPr>
              <a:t>e</a:t>
            </a:r>
            <a:r>
              <a:rPr lang="nl-NL" sz="1400" b="1" dirty="0">
                <a:solidFill>
                  <a:srgbClr val="102F44"/>
                </a:solidFill>
              </a:rPr>
              <a:t> beveiligingsvraag en voer eronder je antwoord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477E5620-233F-44C8-8EEF-7BFE3FF84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33782"/>
            <a:ext cx="6632326" cy="4980721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7753449-E8AD-4C3C-B405-676D45D17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97AE9344-0B7B-422C-983F-E550D96DC5ED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707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6012235"/>
            <a:ext cx="678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Dit zijn de keuzes van de beveiligingsvragen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7E269792-8B83-4177-AE20-1DFE72D7F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74" y="712702"/>
            <a:ext cx="6646823" cy="4983499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CFCB5C52-CB3D-4C71-90E1-6545587D8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8F9DFB2E-024A-45CA-AC97-75F2908C2D6B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99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36035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Kies een 2</a:t>
            </a:r>
            <a:r>
              <a:rPr lang="nl-NL" sz="1400" b="1" baseline="30000" dirty="0">
                <a:solidFill>
                  <a:srgbClr val="102F44"/>
                </a:solidFill>
              </a:rPr>
              <a:t>e</a:t>
            </a:r>
            <a:r>
              <a:rPr lang="nl-NL" sz="1400" b="1" dirty="0">
                <a:solidFill>
                  <a:srgbClr val="102F44"/>
                </a:solidFill>
              </a:rPr>
              <a:t> beveiligingsvraag en voer eronder je antwoord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47748889-7DE6-46F5-8D7C-BC7961C29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21739"/>
            <a:ext cx="6623748" cy="4954925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7C8E6516-E846-4CF1-BC21-006BADDFF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F29124C5-6D6A-416A-A758-382AA2829683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23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16985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Kies een 3</a:t>
            </a:r>
            <a:r>
              <a:rPr lang="nl-NL" sz="1400" b="1" baseline="30000" dirty="0">
                <a:solidFill>
                  <a:srgbClr val="102F44"/>
                </a:solidFill>
              </a:rPr>
              <a:t>e</a:t>
            </a:r>
            <a:r>
              <a:rPr lang="nl-NL" sz="1400" b="1" dirty="0">
                <a:solidFill>
                  <a:srgbClr val="102F44"/>
                </a:solidFill>
              </a:rPr>
              <a:t> beveiligingsvraag en voer eronder je antwoord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B1D77E07-EDBE-4AED-B77A-3A6DCC618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33782"/>
            <a:ext cx="6610942" cy="4954985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4737D66-D67E-4433-BE4B-A9FA5EC10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3FC681A2-10E7-49E3-B4D2-3FD1938E3DA6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744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6002710"/>
            <a:ext cx="678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Wacht geduldig tot dit scherm verdwijnt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6FA60FC4-8A68-461B-BF2F-36BBE732A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33781"/>
            <a:ext cx="6623748" cy="4967811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3FF17E5E-310F-4FC5-A531-80F479021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4DEF40FF-DA47-44A2-92C0-35109B6A265A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939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8B52B633-44D1-44AD-9A6F-7528760B1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193" y="6208896"/>
            <a:ext cx="1244344" cy="502587"/>
          </a:xfrm>
          <a:prstGeom prst="rect">
            <a:avLst/>
          </a:prstGeom>
        </p:spPr>
      </p:pic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06E6D984-802B-4801-83B2-8EE9ACE51FB2}"/>
              </a:ext>
            </a:extLst>
          </p:cNvPr>
          <p:cNvCxnSpPr>
            <a:cxnSpLocks/>
          </p:cNvCxnSpPr>
          <p:nvPr/>
        </p:nvCxnSpPr>
        <p:spPr bwMode="auto">
          <a:xfrm>
            <a:off x="4921418" y="6208896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0" name="Afbeelding 59">
            <a:extLst>
              <a:ext uri="{FF2B5EF4-FFF2-40B4-BE49-F238E27FC236}">
                <a16:creationId xmlns:a16="http://schemas.microsoft.com/office/drawing/2014/main" id="{F6978423-85BD-4823-A3BB-BDFFE9E6AF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9" y="6102784"/>
            <a:ext cx="5272099" cy="659013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98DC943D-3AFD-4F72-9C10-CC09B8D6A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763" y="942680"/>
            <a:ext cx="4327128" cy="4084809"/>
          </a:xfrm>
          <a:prstGeom prst="rect">
            <a:avLst/>
          </a:prstGeom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952F85F4-931E-4D2F-B48A-3E54E5198550}"/>
              </a:ext>
            </a:extLst>
          </p:cNvPr>
          <p:cNvSpPr txBox="1"/>
          <p:nvPr/>
        </p:nvSpPr>
        <p:spPr>
          <a:xfrm>
            <a:off x="6287111" y="1901148"/>
            <a:ext cx="5536629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  <a:ea typeface="ＭＳ Ｐゴシック"/>
                <a:cs typeface="Calibri"/>
              </a:rPr>
              <a:t>Vanwege veiligheidsvoorschriften schakelt de laptop na enige tijd automatisch over naar de batterij savemode, waardoor de laptop niet direct opstart.</a:t>
            </a:r>
            <a:endParaRPr lang="nl-NL" dirty="0">
              <a:solidFill>
                <a:srgbClr val="102F44"/>
              </a:solidFill>
              <a:cs typeface="Arial"/>
            </a:endParaRPr>
          </a:p>
          <a:p>
            <a:endParaRPr lang="nl-NL" sz="2000" b="1" dirty="0">
              <a:solidFill>
                <a:srgbClr val="102F44"/>
              </a:solidFill>
              <a:ea typeface="ＭＳ Ｐゴシック"/>
              <a:cs typeface="Calibri"/>
            </a:endParaRPr>
          </a:p>
          <a:p>
            <a:r>
              <a:rPr lang="nl-NL" sz="2000" b="1" dirty="0">
                <a:solidFill>
                  <a:srgbClr val="102F44"/>
                </a:solidFill>
                <a:ea typeface="ＭＳ Ｐゴシック"/>
                <a:cs typeface="Calibri"/>
              </a:rPr>
              <a:t>Gaat de laptop niet aan?</a:t>
            </a:r>
            <a:endParaRPr lang="en-US" sz="2000" dirty="0">
              <a:solidFill>
                <a:srgbClr val="102F44"/>
              </a:solidFill>
              <a:ea typeface="ＭＳ Ｐゴシック"/>
              <a:cs typeface="Arial"/>
            </a:endParaRPr>
          </a:p>
          <a:p>
            <a:r>
              <a:rPr lang="nl-NL" sz="2000" b="1" dirty="0">
                <a:solidFill>
                  <a:srgbClr val="102F44"/>
                </a:solidFill>
                <a:ea typeface="ＭＳ Ｐゴシック"/>
                <a:cs typeface="Calibri"/>
              </a:rPr>
              <a:t>Doe hem even aan de oplader!</a:t>
            </a:r>
            <a:endParaRPr lang="nl-NL" dirty="0">
              <a:solidFill>
                <a:srgbClr val="102F44"/>
              </a:solidFill>
            </a:endParaRPr>
          </a:p>
          <a:p>
            <a:endParaRPr lang="nl-NL" sz="2000" b="1" dirty="0">
              <a:latin typeface="Calibri"/>
              <a:ea typeface="ＭＳ Ｐゴシック"/>
              <a:cs typeface="Calibri"/>
            </a:endParaRPr>
          </a:p>
        </p:txBody>
      </p:sp>
      <p:sp>
        <p:nvSpPr>
          <p:cNvPr id="64" name="Round Single Corner Rectangle 20">
            <a:extLst>
              <a:ext uri="{FF2B5EF4-FFF2-40B4-BE49-F238E27FC236}">
                <a16:creationId xmlns:a16="http://schemas.microsoft.com/office/drawing/2014/main" id="{1E8ACE47-17F6-4F6E-A1B2-9FF0B78A2311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D366AD77-41D1-4FE1-8641-FECEC801D909}"/>
              </a:ext>
            </a:extLst>
          </p:cNvPr>
          <p:cNvSpPr txBox="1"/>
          <p:nvPr/>
        </p:nvSpPr>
        <p:spPr>
          <a:xfrm>
            <a:off x="5026770" y="63040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Batterij savemode</a:t>
            </a:r>
          </a:p>
        </p:txBody>
      </p:sp>
      <p:pic>
        <p:nvPicPr>
          <p:cNvPr id="66" name="Afbeelding 65">
            <a:extLst>
              <a:ext uri="{FF2B5EF4-FFF2-40B4-BE49-F238E27FC236}">
                <a16:creationId xmlns:a16="http://schemas.microsoft.com/office/drawing/2014/main" id="{D05A1F38-C541-4811-B0A8-18809CC4C3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Gelijkbenige driehoek 66">
            <a:extLst>
              <a:ext uri="{FF2B5EF4-FFF2-40B4-BE49-F238E27FC236}">
                <a16:creationId xmlns:a16="http://schemas.microsoft.com/office/drawing/2014/main" id="{3BE06C46-116C-4434-863B-B6B66E651E38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218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Services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26510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‘Geen online spraakherkenning gebruiken’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‘Accepteren’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7757667F-F400-4FBC-839A-9AEF7D101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36" y="733781"/>
            <a:ext cx="6615761" cy="4961821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A58018E5-29F8-4468-945A-27CF869A9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4E0099E3-DC98-4744-9CB9-F507F6408732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494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Services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36035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‘Nee’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‘Accepteren’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FC50FB11-3505-4510-BDFE-A7C6164B6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30159"/>
            <a:ext cx="6623748" cy="4967811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C719B12-8C71-4B82-86C6-39ADA38A1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46954F99-6B3B-47F7-9275-61A95AA264B9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5541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Services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36035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‘Nee’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‘Accepteren’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221BA57D-5B7C-47F4-8A43-D23D3E6BB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33781"/>
            <a:ext cx="6623748" cy="4967811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3FBD3BFE-B551-43DD-AC54-081C23C97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C7DAB74D-7A6D-46E9-819F-A2CD64961543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850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Services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36035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‘Basis’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‘Accepteren’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BB975A7F-2C51-49E6-9B3C-5D30A6987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33781"/>
            <a:ext cx="6623748" cy="4967811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9DDAE9EB-D658-4029-AE61-991FA682B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BFA2395F-1F09-460F-A015-E4F190922EA4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88896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Services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16985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‘Nee’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‘Accepteren’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A27C29C9-B11E-4C78-B59F-801458C62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27185"/>
            <a:ext cx="6610940" cy="4958205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ADC9F431-ED3B-4FCB-BA6F-6E2EE95C1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C8FFDE1C-EDC8-4CCE-A222-7C49DB209AE8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9225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Services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07460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‘Nee’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‘Accepteren’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0E7ADA87-ACE8-4A48-A586-F6B5744DF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30159"/>
            <a:ext cx="6623748" cy="4967811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C72572CE-3674-4237-9E13-256B77F99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9381AAB5-A043-4B55-9643-731A30F868DF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9623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Services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26510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‘Nee’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‘Accepteren’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BE052D9E-FE24-45C1-BC9C-C1C063245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74" y="719008"/>
            <a:ext cx="6646823" cy="4985117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485572BB-19FA-47FF-90FD-5C6E316C1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9A4ADF16-B0CB-401F-AFA6-3DD279AD9E0F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688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Services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6050335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op ‘Nee’</a:t>
            </a:r>
          </a:p>
          <a:p>
            <a:endParaRPr lang="nl-NL" sz="1400" b="1" dirty="0">
              <a:solidFill>
                <a:srgbClr val="102F44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4872975B-96E5-4E8F-8A1E-9045D71CD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6" y="717430"/>
            <a:ext cx="6624501" cy="4961915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C5B5FDF1-7292-4167-9A58-F1338E01B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6C22CADF-F162-485C-96C9-22083383371F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4517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Services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9702" y="6012235"/>
            <a:ext cx="678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Wacht tot dit scherm verdwijnt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7AA7C661-1638-4763-B6DC-601D81355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49" y="721997"/>
            <a:ext cx="6617857" cy="4963393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773C8D06-61FC-4AA7-9ABE-C62434543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BCB8E2EE-F807-4089-B4B6-0E7BCCBDAA73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8775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Windows klaar voor gebruik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9702" y="5907460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De configuratie is voltooid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Office kan nu geactiveerd worden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lucht, monitor, elektronica, binnen&#10;&#10;&#10;&#10;Automatisch gegenereerde beschrijving">
            <a:extLst>
              <a:ext uri="{FF2B5EF4-FFF2-40B4-BE49-F238E27FC236}">
                <a16:creationId xmlns:a16="http://schemas.microsoft.com/office/drawing/2014/main" id="{4E8FE2DA-7E2F-4EF1-A9CE-077BD8186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809982"/>
            <a:ext cx="6623748" cy="4806948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7746BB00-DC08-4581-83AE-778360E82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53FFC2D3-128C-4294-9CA4-AA14B2929B6C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626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8B52B633-44D1-44AD-9A6F-7528760B1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06E6D984-802B-4801-83B2-8EE9ACE51FB2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4889610" y="71374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Standaard instellingen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8E251B-430E-48DA-9871-55B85E58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1" y="741959"/>
            <a:ext cx="6623747" cy="494565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262850" y="6143601"/>
            <a:ext cx="678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‘Nederland’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‘Ja’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33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3993708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Activatie Office 365 </a:t>
            </a:r>
            <a:r>
              <a:rPr lang="nl-NL" sz="2000" b="1" dirty="0" err="1">
                <a:solidFill>
                  <a:srgbClr val="102F44"/>
                </a:solidFill>
              </a:rPr>
              <a:t>ProPlus</a:t>
            </a:r>
            <a:r>
              <a:rPr lang="nl-NL" sz="2000" b="1" dirty="0">
                <a:solidFill>
                  <a:srgbClr val="102F44"/>
                </a:solidFill>
              </a:rPr>
              <a:t> voor docenten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9702" y="5964610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op start en klik vervolgens op ‘Excel’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‘Aanmelden’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9A9D89E8-174D-479A-BE71-0011FF1468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02" y="1362865"/>
            <a:ext cx="5256584" cy="3562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B88B30DA-8B1F-4A52-B3A4-2E5AF9BF1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010" y="1362040"/>
            <a:ext cx="2734028" cy="3564000"/>
          </a:xfrm>
          <a:prstGeom prst="rect">
            <a:avLst/>
          </a:prstGeom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95488AAA-05D2-4997-B647-32734906F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37" name="Straight Connector 7">
            <a:extLst>
              <a:ext uri="{FF2B5EF4-FFF2-40B4-BE49-F238E27FC236}">
                <a16:creationId xmlns:a16="http://schemas.microsoft.com/office/drawing/2014/main" id="{65D60AF6-8B89-4631-9F05-6B92A2EAA0CA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455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9702" y="5907460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Voer je emailadres </a:t>
            </a:r>
            <a:r>
              <a:rPr lang="nl-NL" sz="1400" b="1" i="1" u="sng" dirty="0">
                <a:solidFill>
                  <a:srgbClr val="102F44"/>
                </a:solidFill>
              </a:rPr>
              <a:t>van school </a:t>
            </a:r>
            <a:r>
              <a:rPr lang="nl-NL" sz="1400" b="1" dirty="0">
                <a:solidFill>
                  <a:srgbClr val="102F44"/>
                </a:solidFill>
              </a:rPr>
              <a:t>in en klik op ‘Volgende’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Voer je wachtwoord in en klik op ‘Aanmelden’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1F3323D-4B47-4C88-90B6-A71433D4D9D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66245" y="1208605"/>
            <a:ext cx="3095625" cy="38252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56886E9D-5CF4-44AC-A72B-32D62192AD8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52" y="1208605"/>
            <a:ext cx="3240360" cy="38252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94F5095-24A6-4FE0-8BDA-2F189AF3E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38" name="Straight Connector 7">
            <a:extLst>
              <a:ext uri="{FF2B5EF4-FFF2-40B4-BE49-F238E27FC236}">
                <a16:creationId xmlns:a16="http://schemas.microsoft.com/office/drawing/2014/main" id="{749EADEC-6F4E-47A6-830C-3323D25FC745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84EB06E9-00F9-421E-B4DA-622A02F13C53}"/>
              </a:ext>
            </a:extLst>
          </p:cNvPr>
          <p:cNvSpPr txBox="1"/>
          <p:nvPr/>
        </p:nvSpPr>
        <p:spPr>
          <a:xfrm>
            <a:off x="3993708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Activatie Office 365 </a:t>
            </a:r>
            <a:r>
              <a:rPr lang="nl-NL" sz="2000" b="1" dirty="0" err="1">
                <a:solidFill>
                  <a:srgbClr val="102F44"/>
                </a:solidFill>
              </a:rPr>
              <a:t>ProPlus</a:t>
            </a:r>
            <a:r>
              <a:rPr lang="nl-NL" sz="2000" b="1" dirty="0">
                <a:solidFill>
                  <a:srgbClr val="102F44"/>
                </a:solidFill>
              </a:rPr>
              <a:t> voor docenten</a:t>
            </a:r>
          </a:p>
        </p:txBody>
      </p:sp>
    </p:spTree>
    <p:extLst>
      <p:ext uri="{BB962C8B-B14F-4D97-AF65-F5344CB8AC3E}">
        <p14:creationId xmlns:p14="http://schemas.microsoft.com/office/powerpoint/2010/main" val="4200522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9702" y="6031285"/>
            <a:ext cx="678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op ‘Accepteren en Excel starten’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9762F59F-F7B6-4712-9DE5-C396B72F4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202" y="920853"/>
            <a:ext cx="6586223" cy="453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2352244F-229D-48E4-A8B8-5CA210EF1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37" name="Straight Connector 7">
            <a:extLst>
              <a:ext uri="{FF2B5EF4-FFF2-40B4-BE49-F238E27FC236}">
                <a16:creationId xmlns:a16="http://schemas.microsoft.com/office/drawing/2014/main" id="{CAF70BBF-C895-47CC-ABEB-0014E5679861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683A7E44-3318-4B55-B376-0C9002055EE7}"/>
              </a:ext>
            </a:extLst>
          </p:cNvPr>
          <p:cNvSpPr txBox="1"/>
          <p:nvPr/>
        </p:nvSpPr>
        <p:spPr>
          <a:xfrm>
            <a:off x="3993708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Activatie Office 365 </a:t>
            </a:r>
            <a:r>
              <a:rPr lang="nl-NL" sz="2000" b="1" dirty="0" err="1">
                <a:solidFill>
                  <a:srgbClr val="102F44"/>
                </a:solidFill>
              </a:rPr>
              <a:t>ProPlus</a:t>
            </a:r>
            <a:r>
              <a:rPr lang="nl-NL" sz="2000" b="1" dirty="0">
                <a:solidFill>
                  <a:srgbClr val="102F44"/>
                </a:solidFill>
              </a:rPr>
              <a:t> voor docenten</a:t>
            </a:r>
          </a:p>
        </p:txBody>
      </p:sp>
    </p:spTree>
    <p:extLst>
      <p:ext uri="{BB962C8B-B14F-4D97-AF65-F5344CB8AC3E}">
        <p14:creationId xmlns:p14="http://schemas.microsoft.com/office/powerpoint/2010/main" val="1795706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9702" y="5916985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’Office Open XML-indelingen’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OK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B0D0581-2F25-44D5-A572-A8BBEDF47A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26" y="958684"/>
            <a:ext cx="6264696" cy="45365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FFEB4D4D-3898-4CB6-83E7-F5BB91CFE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36" name="Straight Connector 7">
            <a:extLst>
              <a:ext uri="{FF2B5EF4-FFF2-40B4-BE49-F238E27FC236}">
                <a16:creationId xmlns:a16="http://schemas.microsoft.com/office/drawing/2014/main" id="{0CAE1F5C-2697-40FE-AB5A-FCEFD1BC1C3E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C5E482DC-E8F6-46E1-8DA3-7EBB812A8F80}"/>
              </a:ext>
            </a:extLst>
          </p:cNvPr>
          <p:cNvSpPr txBox="1"/>
          <p:nvPr/>
        </p:nvSpPr>
        <p:spPr>
          <a:xfrm>
            <a:off x="3993708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Activatie Office 365 </a:t>
            </a:r>
            <a:r>
              <a:rPr lang="nl-NL" sz="2000" b="1" dirty="0" err="1">
                <a:solidFill>
                  <a:srgbClr val="102F44"/>
                </a:solidFill>
              </a:rPr>
              <a:t>ProPlus</a:t>
            </a:r>
            <a:r>
              <a:rPr lang="nl-NL" sz="2000" b="1" dirty="0">
                <a:solidFill>
                  <a:srgbClr val="102F44"/>
                </a:solidFill>
              </a:rPr>
              <a:t> voor docenten</a:t>
            </a:r>
          </a:p>
        </p:txBody>
      </p:sp>
    </p:spTree>
    <p:extLst>
      <p:ext uri="{BB962C8B-B14F-4D97-AF65-F5344CB8AC3E}">
        <p14:creationId xmlns:p14="http://schemas.microsoft.com/office/powerpoint/2010/main" val="861925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8B52B633-44D1-44AD-9A6F-7528760B1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193" y="6208896"/>
            <a:ext cx="1244344" cy="502587"/>
          </a:xfrm>
          <a:prstGeom prst="rect">
            <a:avLst/>
          </a:prstGeom>
        </p:spPr>
      </p:pic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06E6D984-802B-4801-83B2-8EE9ACE51FB2}"/>
              </a:ext>
            </a:extLst>
          </p:cNvPr>
          <p:cNvCxnSpPr>
            <a:cxnSpLocks/>
          </p:cNvCxnSpPr>
          <p:nvPr/>
        </p:nvCxnSpPr>
        <p:spPr bwMode="auto">
          <a:xfrm>
            <a:off x="4921418" y="6208896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4EE7047D-B329-40B2-81A2-BD9E3A327A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89" y="6102784"/>
            <a:ext cx="5272099" cy="659013"/>
          </a:xfrm>
          <a:prstGeom prst="rect">
            <a:avLst/>
          </a:prstGeom>
        </p:spPr>
      </p:pic>
      <p:pic>
        <p:nvPicPr>
          <p:cNvPr id="8" name="Afbeelding 7" descr="Afbeelding met object, klok&#10;&#10;Automatisch gegenereerde beschrijving">
            <a:extLst>
              <a:ext uri="{FF2B5EF4-FFF2-40B4-BE49-F238E27FC236}">
                <a16:creationId xmlns:a16="http://schemas.microsoft.com/office/drawing/2014/main" id="{A74505A1-6AE8-4528-B1CC-66BC4F8EB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2" y="881077"/>
            <a:ext cx="7283593" cy="4090185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066B6FD2-D0C5-4BC8-9AB1-F8DACDACFD7C}"/>
              </a:ext>
            </a:extLst>
          </p:cNvPr>
          <p:cNvSpPr txBox="1"/>
          <p:nvPr/>
        </p:nvSpPr>
        <p:spPr>
          <a:xfrm>
            <a:off x="5003910" y="2369370"/>
            <a:ext cx="696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102F44"/>
                </a:solidFill>
              </a:rPr>
              <a:t>Je laptop is nu </a:t>
            </a:r>
          </a:p>
          <a:p>
            <a:pPr algn="ctr"/>
            <a:r>
              <a:rPr lang="nl-NL" sz="4000" b="1" dirty="0">
                <a:solidFill>
                  <a:srgbClr val="102F44"/>
                </a:solidFill>
              </a:rPr>
              <a:t>klaar voor gebruik! </a:t>
            </a:r>
          </a:p>
        </p:txBody>
      </p:sp>
    </p:spTree>
    <p:extLst>
      <p:ext uri="{BB962C8B-B14F-4D97-AF65-F5344CB8AC3E}">
        <p14:creationId xmlns:p14="http://schemas.microsoft.com/office/powerpoint/2010/main" val="339822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Standaard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6124080"/>
            <a:ext cx="678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‘Verenigde Staten (Internationaal)’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‘Ja’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C562812E-007B-4B0C-83C0-F580F0962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14" y="722908"/>
            <a:ext cx="6619751" cy="4958357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31CE4585-196D-4954-B5B0-2696BC3F7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7" name="Straight Connector 7">
            <a:extLst>
              <a:ext uri="{FF2B5EF4-FFF2-40B4-BE49-F238E27FC236}">
                <a16:creationId xmlns:a16="http://schemas.microsoft.com/office/drawing/2014/main" id="{EC9C68A1-3E35-4E46-A018-B8F94181AE8A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081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Standaard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6013980"/>
            <a:ext cx="678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op ‘Overslaan’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1CF67E13-2FE9-4A24-9334-0BDD01929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88" y="713383"/>
            <a:ext cx="6619751" cy="4964813"/>
          </a:xfrm>
          <a:prstGeom prst="rect">
            <a:avLst/>
          </a:prstGeom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ADDB08C1-5AB6-4F4E-8355-24D05EE99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4" name="Straight Connector 7">
            <a:extLst>
              <a:ext uri="{FF2B5EF4-FFF2-40B4-BE49-F238E27FC236}">
                <a16:creationId xmlns:a16="http://schemas.microsoft.com/office/drawing/2014/main" id="{34B59672-489C-4D3A-8725-5F572D69A909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571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Netwerk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11602" y="5926510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het WiFi-netwerk van school en maak verbinding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1A21AE7-ED94-4696-8657-4B4F46863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28359"/>
            <a:ext cx="6623748" cy="4967811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AD052DE3-23FE-4F8A-90B8-37A24B210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D1F258CD-A36F-4135-BB55-391C74D8DB04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469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Netwerk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6021760"/>
            <a:ext cx="678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Wacht geduldig tot dit scherm verdwijnt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B2A8B861-8DE6-4939-A2E7-25CCAA979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36459"/>
            <a:ext cx="6610942" cy="4951759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FB969127-C91D-449C-B269-905C1892C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7DD3F6CC-ED7D-4A54-9A54-19E387A03EBA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238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6012235"/>
            <a:ext cx="678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op ‘Akkoord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0034FBAB-D091-465B-9045-8C27A4D8B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0" y="731523"/>
            <a:ext cx="6623748" cy="4961351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98F39468-DCAD-4FF4-89EE-484E1E446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62D50313-F67F-402A-B0F4-DB246977FA1B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79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20">
            <a:extLst>
              <a:ext uri="{FF2B5EF4-FFF2-40B4-BE49-F238E27FC236}">
                <a16:creationId xmlns:a16="http://schemas.microsoft.com/office/drawing/2014/main" id="{DE8345C3-CA98-4502-9B27-D45F5CA24D40}"/>
              </a:ext>
            </a:extLst>
          </p:cNvPr>
          <p:cNvSpPr/>
          <p:nvPr/>
        </p:nvSpPr>
        <p:spPr>
          <a:xfrm rot="5400000">
            <a:off x="5370274" y="-5370276"/>
            <a:ext cx="538951" cy="11279510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 dirty="0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 dirty="0">
                <a:latin typeface="Calibri"/>
                <a:cs typeface="Calibri"/>
              </a:rPr>
            </a:br>
            <a:endParaRPr lang="nl-NL" altLang="nl-NL" sz="2400" b="1" dirty="0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35FE2725-59FA-4D87-837F-5F22F02C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7" r="71959"/>
          <a:stretch/>
        </p:blipFill>
        <p:spPr>
          <a:xfrm>
            <a:off x="-2" y="4421170"/>
            <a:ext cx="2564094" cy="2436829"/>
          </a:xfrm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22ACCF5-D034-4CD3-B396-C2C43C175661}"/>
              </a:ext>
            </a:extLst>
          </p:cNvPr>
          <p:cNvCxnSpPr/>
          <p:nvPr/>
        </p:nvCxnSpPr>
        <p:spPr bwMode="auto">
          <a:xfrm>
            <a:off x="2601793" y="5914916"/>
            <a:ext cx="8999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02F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9341956-7391-456B-B364-EBA6B8386A1B}"/>
              </a:ext>
            </a:extLst>
          </p:cNvPr>
          <p:cNvSpPr txBox="1"/>
          <p:nvPr/>
        </p:nvSpPr>
        <p:spPr>
          <a:xfrm>
            <a:off x="5003910" y="62681"/>
            <a:ext cx="69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02F44"/>
                </a:solidFill>
              </a:rPr>
              <a:t>Account instellingen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81CD5-EE45-4080-A726-C4381362F0EC}"/>
              </a:ext>
            </a:extLst>
          </p:cNvPr>
          <p:cNvSpPr txBox="1"/>
          <p:nvPr/>
        </p:nvSpPr>
        <p:spPr>
          <a:xfrm>
            <a:off x="5340177" y="5926510"/>
            <a:ext cx="678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dirty="0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Selecteer ‘Instellen voor persoonlijk gebruik’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4B82FA-9199-4634-8FB9-F6A4B1B3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"/>
            <a:ext cx="1548545" cy="9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B6F070C-D66D-4011-BCAC-01716FCDFB76}"/>
              </a:ext>
            </a:extLst>
          </p:cNvPr>
          <p:cNvSpPr/>
          <p:nvPr/>
        </p:nvSpPr>
        <p:spPr>
          <a:xfrm rot="10800000">
            <a:off x="10263203" y="474528"/>
            <a:ext cx="341220" cy="228567"/>
          </a:xfrm>
          <a:prstGeom prst="triangle">
            <a:avLst/>
          </a:prstGeom>
          <a:solidFill>
            <a:srgbClr val="80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A4FE3EB-4859-4387-BBE6-79C63E8691ED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4E09C5D-8F83-45F0-BF91-05398FA6BFC1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5FDBC81-74EB-4F36-8CB7-2CB19AA079B2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0BF0877-EEFF-4DE9-8842-93AC90EF5D0B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44A3DB-4754-4F7F-82E4-CF152087B3FD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35AA629-BBC6-4268-8E6A-EF7AFFF0820F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BA025F5-F296-4749-B7DE-25D41F08218A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5438E73-A003-4038-9081-3F89433334F5}"/>
              </a:ext>
            </a:extLst>
          </p:cNvPr>
          <p:cNvSpPr/>
          <p:nvPr/>
        </p:nvSpPr>
        <p:spPr>
          <a:xfrm>
            <a:off x="11948668" y="45109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BEF9E8F-D80A-4509-8878-87F95CB2F66F}"/>
              </a:ext>
            </a:extLst>
          </p:cNvPr>
          <p:cNvSpPr/>
          <p:nvPr/>
        </p:nvSpPr>
        <p:spPr>
          <a:xfrm>
            <a:off x="11945320" y="646426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21F8E4-20F0-4A54-AF4C-853EF3B9E711}"/>
              </a:ext>
            </a:extLst>
          </p:cNvPr>
          <p:cNvSpPr/>
          <p:nvPr/>
        </p:nvSpPr>
        <p:spPr>
          <a:xfrm>
            <a:off x="11946021" y="88107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43C92DA-B365-48B6-A861-A4E73E20DB79}"/>
              </a:ext>
            </a:extLst>
          </p:cNvPr>
          <p:cNvSpPr/>
          <p:nvPr/>
        </p:nvSpPr>
        <p:spPr>
          <a:xfrm>
            <a:off x="11945320" y="1115728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C32540C-3D01-4302-ADDE-175C0A38B5BA}"/>
              </a:ext>
            </a:extLst>
          </p:cNvPr>
          <p:cNvSpPr/>
          <p:nvPr/>
        </p:nvSpPr>
        <p:spPr>
          <a:xfrm>
            <a:off x="11945052" y="136688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E35499-BE14-4BFE-9389-264C12F19832}"/>
              </a:ext>
            </a:extLst>
          </p:cNvPr>
          <p:cNvSpPr/>
          <p:nvPr/>
        </p:nvSpPr>
        <p:spPr>
          <a:xfrm>
            <a:off x="11945052" y="1607940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E28559-6573-4ACB-BCEC-35D6819554D1}"/>
              </a:ext>
            </a:extLst>
          </p:cNvPr>
          <p:cNvSpPr/>
          <p:nvPr/>
        </p:nvSpPr>
        <p:spPr>
          <a:xfrm>
            <a:off x="11945052" y="184521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86E4EAE0-92F0-4E81-B945-047D56154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74" y="730263"/>
            <a:ext cx="6646824" cy="4972169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703A902A-37E7-4164-A3B0-BA60EF896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993" y="6142221"/>
            <a:ext cx="1244344" cy="502587"/>
          </a:xfrm>
          <a:prstGeom prst="rect">
            <a:avLst/>
          </a:prstGeom>
        </p:spPr>
      </p:pic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B17275CC-29EB-41D1-BDE4-1E1157322C95}"/>
              </a:ext>
            </a:extLst>
          </p:cNvPr>
          <p:cNvCxnSpPr>
            <a:cxnSpLocks/>
          </p:cNvCxnSpPr>
          <p:nvPr/>
        </p:nvCxnSpPr>
        <p:spPr bwMode="auto">
          <a:xfrm>
            <a:off x="4826168" y="6142221"/>
            <a:ext cx="1" cy="524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B7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79577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457</Words>
  <Application>Microsoft Office PowerPoint</Application>
  <PresentationFormat>Breedbeeld</PresentationFormat>
  <Paragraphs>186</Paragraphs>
  <Slides>34</Slides>
  <Notes>33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Montserrat</vt:lpstr>
      <vt:lpstr>Kantoorthema</vt:lpstr>
      <vt:lpstr>Starthulp (lokaal account)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Mariël van den Oord</dc:creator>
  <cp:lastModifiedBy>Achterberg, Wessel</cp:lastModifiedBy>
  <cp:revision>62</cp:revision>
  <dcterms:created xsi:type="dcterms:W3CDTF">2020-01-30T11:58:25Z</dcterms:created>
  <dcterms:modified xsi:type="dcterms:W3CDTF">2020-06-30T09:25:32Z</dcterms:modified>
</cp:coreProperties>
</file>